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Диаграмма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550</c:v>
                </c:pt>
                <c:pt idx="1">
                  <c:v>560</c:v>
                </c:pt>
                <c:pt idx="2">
                  <c:v>580</c:v>
                </c:pt>
                <c:pt idx="3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7-45A0-AE42-E0463527A6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300</c:v>
                </c:pt>
                <c:pt idx="1">
                  <c:v>350</c:v>
                </c:pt>
                <c:pt idx="2">
                  <c:v>380</c:v>
                </c:pt>
                <c:pt idx="3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D7-45A0-AE42-E0463527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575336"/>
        <c:axId val="238572592"/>
      </c:barChart>
      <c:catAx>
        <c:axId val="23857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572592"/>
        <c:crosses val="autoZero"/>
        <c:auto val="1"/>
        <c:lblAlgn val="ctr"/>
        <c:lblOffset val="100"/>
        <c:noMultiLvlLbl val="0"/>
      </c:catAx>
      <c:valAx>
        <c:axId val="23857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57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992" y="2896300"/>
            <a:ext cx="9093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anrope" pitchFamily="2" charset="0"/>
              </a:rPr>
              <a:t>Саратовский государственный медицинский университет является одним из старейших высших учебных заведений юга России.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992" y="5417389"/>
            <a:ext cx="969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nrope" pitchFamily="2" charset="0"/>
              </a:rPr>
              <a:t>Ректор</a:t>
            </a:r>
          </a:p>
          <a:p>
            <a:r>
              <a:rPr lang="ru-RU" dirty="0" smtClean="0">
                <a:latin typeface="Manrope" pitchFamily="2" charset="0"/>
              </a:rPr>
              <a:t>Константин Константинович Константинопольский</a:t>
            </a:r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" y="1"/>
            <a:ext cx="3115692" cy="1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93" y="1230097"/>
            <a:ext cx="9282344" cy="1325563"/>
          </a:xfrm>
        </p:spPr>
        <p:txBody>
          <a:bodyPr/>
          <a:lstStyle/>
          <a:p>
            <a:r>
              <a:rPr lang="ru-RU" dirty="0" smtClean="0"/>
              <a:t>Большой 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37" y="2698835"/>
            <a:ext cx="9282344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Со дня основания в университете следуют классической системе обучения медицине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включающей </a:t>
            </a:r>
            <a:r>
              <a:rPr lang="ru-RU" sz="2400" dirty="0"/>
              <a:t>в себя мощный теоретический базис в различных областях знаний и последующую </a:t>
            </a:r>
            <a:endParaRPr lang="ru-RU" sz="2400" dirty="0" smtClean="0"/>
          </a:p>
          <a:p>
            <a:r>
              <a:rPr lang="ru-RU" sz="2400" dirty="0" smtClean="0"/>
              <a:t>практическую </a:t>
            </a:r>
            <a:r>
              <a:rPr lang="ru-RU" sz="2400" dirty="0"/>
              <a:t>подготовку на многочисленных клинических кафедрах. </a:t>
            </a:r>
            <a:endParaRPr lang="ru-RU" sz="2400" dirty="0" smtClean="0"/>
          </a:p>
          <a:p>
            <a:r>
              <a:rPr lang="ru-RU" sz="2400" dirty="0" smtClean="0"/>
              <a:t>Ежегодно </a:t>
            </a:r>
            <a:r>
              <a:rPr lang="ru-RU" sz="2400" dirty="0"/>
              <a:t>более 600 студентов поступают в наш университет, а общее количество обучающихся приближается к 5000.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" y="1"/>
            <a:ext cx="3115692" cy="1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2" y="1279525"/>
            <a:ext cx="10515600" cy="1325563"/>
          </a:xfrm>
        </p:spPr>
        <p:txBody>
          <a:bodyPr/>
          <a:lstStyle/>
          <a:p>
            <a:r>
              <a:rPr lang="ru-RU" dirty="0" smtClean="0"/>
              <a:t>Большой заголовок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1905529"/>
            <a:ext cx="5390012" cy="404251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31108" y="2506662"/>
            <a:ext cx="43463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Со дня основания в университете следуют классической системе обучения медицине,</a:t>
            </a:r>
          </a:p>
          <a:p>
            <a:r>
              <a:rPr lang="ru-RU" sz="1800" dirty="0" smtClean="0"/>
              <a:t>включающей в себя мощный теоретический базис в различных областях знаний и последующую </a:t>
            </a:r>
          </a:p>
          <a:p>
            <a:r>
              <a:rPr lang="ru-RU" sz="1800" dirty="0" smtClean="0"/>
              <a:t>практическую подготовку на многочисленных клинических кафедрах. </a:t>
            </a:r>
          </a:p>
          <a:p>
            <a:r>
              <a:rPr lang="ru-RU" sz="1800" dirty="0" smtClean="0"/>
              <a:t>Ежегодно более 600 студентов поступают в наш университет, а общее количество обучающихся приближается к 5000.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" y="1"/>
            <a:ext cx="3115692" cy="1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62" y="1164195"/>
            <a:ext cx="10515600" cy="1325563"/>
          </a:xfrm>
        </p:spPr>
        <p:txBody>
          <a:bodyPr/>
          <a:lstStyle/>
          <a:p>
            <a:r>
              <a:rPr lang="ru-RU" dirty="0" smtClean="0"/>
              <a:t>Большой 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59" y="2394036"/>
            <a:ext cx="440850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Заголовок поменьше</a:t>
            </a:r>
          </a:p>
          <a:p>
            <a:pPr marL="0" indent="0">
              <a:buNone/>
            </a:pPr>
            <a:r>
              <a:rPr lang="ru-RU" sz="1800" dirty="0"/>
              <a:t>Со дня основания в университете следуют классической системе обучения медицине, включающей в себя мощный теоретический базис в различных областях знаний и последующую практическую подготовку на многочисленных клинических кафедрах.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Ежегодно </a:t>
            </a:r>
            <a:r>
              <a:rPr lang="ru-RU" sz="1800" dirty="0"/>
              <a:t>более 600 студентов поступают в наш университет, а общее количество обучающихся приближается к 5000.</a:t>
            </a:r>
            <a:endParaRPr lang="ru-RU" sz="1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8376925"/>
              </p:ext>
            </p:extLst>
          </p:nvPr>
        </p:nvGraphicFramePr>
        <p:xfrm>
          <a:off x="5557420" y="1935332"/>
          <a:ext cx="5583316" cy="42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" y="1"/>
            <a:ext cx="3115692" cy="1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810883" y="4787660"/>
            <a:ext cx="12370279" cy="23032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4859488"/>
            <a:ext cx="10515600" cy="928837"/>
          </a:xfrm>
        </p:spPr>
        <p:txBody>
          <a:bodyPr/>
          <a:lstStyle/>
          <a:p>
            <a:r>
              <a:rPr lang="ru-RU" dirty="0" smtClean="0"/>
              <a:t>Большой заголовок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5788327"/>
            <a:ext cx="8814758" cy="9489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Короткий поясняющий </a:t>
            </a:r>
          </a:p>
          <a:p>
            <a:pPr marL="0" indent="0">
              <a:buNone/>
            </a:pPr>
            <a:r>
              <a:rPr lang="ru-RU" sz="1800" dirty="0" smtClean="0"/>
              <a:t>текст в две-три </a:t>
            </a:r>
          </a:p>
          <a:p>
            <a:pPr marL="0" indent="0">
              <a:buNone/>
            </a:pPr>
            <a:r>
              <a:rPr lang="ru-RU" sz="1800" dirty="0" smtClean="0"/>
              <a:t>строки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992" y="2736502"/>
            <a:ext cx="9093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anrope" pitchFamily="2" charset="0"/>
              </a:rPr>
              <a:t>Саратовский государственный медицинский университет является одним из старейших высших учебных заведений юга России.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992" y="4960189"/>
            <a:ext cx="9696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anrope" pitchFamily="2" charset="0"/>
              </a:rPr>
              <a:t>Автор</a:t>
            </a:r>
            <a:r>
              <a:rPr lang="ru-RU" b="1" dirty="0">
                <a:latin typeface="Manrope" pitchFamily="2" charset="0"/>
              </a:rPr>
              <a:t> </a:t>
            </a:r>
            <a:r>
              <a:rPr lang="ru-RU" b="1" dirty="0" smtClean="0">
                <a:latin typeface="Manrope" pitchFamily="2" charset="0"/>
              </a:rPr>
              <a:t>презентации</a:t>
            </a:r>
          </a:p>
          <a:p>
            <a:r>
              <a:rPr lang="ru-RU" dirty="0" smtClean="0">
                <a:latin typeface="Manrope" pitchFamily="2" charset="0"/>
              </a:rPr>
              <a:t>Константин Константинович Константинопольский</a:t>
            </a:r>
          </a:p>
          <a:p>
            <a:r>
              <a:rPr lang="ru-RU" dirty="0" smtClean="0">
                <a:latin typeface="Manrope" pitchFamily="2" charset="0"/>
              </a:rPr>
              <a:t>Доцент </a:t>
            </a:r>
            <a:r>
              <a:rPr lang="ru-RU" dirty="0">
                <a:latin typeface="Manrope" pitchFamily="2" charset="0"/>
              </a:rPr>
              <a:t>кафедры общей биологии, фармакогнозии и ботаники</a:t>
            </a:r>
          </a:p>
          <a:p>
            <a:endParaRPr lang="ru-RU" dirty="0" smtClean="0">
              <a:latin typeface="Manrope" pitchFamily="2" charset="0"/>
            </a:endParaRPr>
          </a:p>
          <a:p>
            <a:r>
              <a:rPr lang="en-US" dirty="0" smtClean="0">
                <a:latin typeface="Manrope" pitchFamily="2" charset="0"/>
              </a:rPr>
              <a:t>Konstantin@sgmu.ru</a:t>
            </a:r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" y="1"/>
            <a:ext cx="3115692" cy="1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205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Manrope</vt:lpstr>
      <vt:lpstr>Manrope </vt:lpstr>
      <vt:lpstr>Тема Office</vt:lpstr>
      <vt:lpstr>Презентация PowerPoint</vt:lpstr>
      <vt:lpstr>Большой заголовок</vt:lpstr>
      <vt:lpstr>Большой заголовок</vt:lpstr>
      <vt:lpstr>Большой заголовок</vt:lpstr>
      <vt:lpstr>Большой заголовок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User_</cp:lastModifiedBy>
  <cp:revision>22</cp:revision>
  <dcterms:created xsi:type="dcterms:W3CDTF">2020-08-17T10:01:19Z</dcterms:created>
  <dcterms:modified xsi:type="dcterms:W3CDTF">2021-10-01T11:03:16Z</dcterms:modified>
</cp:coreProperties>
</file>